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63" r:id="rId2"/>
    <p:sldId id="472" r:id="rId3"/>
    <p:sldId id="473" r:id="rId4"/>
    <p:sldId id="474" r:id="rId5"/>
    <p:sldId id="475" r:id="rId6"/>
    <p:sldId id="477" r:id="rId7"/>
    <p:sldId id="476" r:id="rId8"/>
    <p:sldId id="478" r:id="rId9"/>
    <p:sldId id="479" r:id="rId10"/>
    <p:sldId id="480" r:id="rId11"/>
    <p:sldId id="481" r:id="rId12"/>
    <p:sldId id="482" r:id="rId13"/>
    <p:sldId id="483" r:id="rId14"/>
    <p:sldId id="484" r:id="rId15"/>
    <p:sldId id="492" r:id="rId16"/>
    <p:sldId id="486" r:id="rId17"/>
    <p:sldId id="487" r:id="rId18"/>
    <p:sldId id="488" r:id="rId19"/>
    <p:sldId id="489" r:id="rId20"/>
    <p:sldId id="490" r:id="rId21"/>
    <p:sldId id="491" r:id="rId22"/>
    <p:sldId id="493" r:id="rId23"/>
    <p:sldId id="4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5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7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CFA25-4EE9-4043-9274-98DE8E7AB70D}" type="datetimeFigureOut">
              <a:rPr lang="hr-HR" smtClean="0"/>
              <a:t>19.10.2022.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5420F-BF22-4A20-8072-2A9B1EC719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132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aa2f10bb-5925-42d4-8337-a323a2b401c8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aa2f10bb-5925-42d4-8337-a323a2b401c8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aa2f10bb-5925-42d4-8337-a323a2b401c8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19" y="754673"/>
            <a:ext cx="552994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2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6</a:t>
            </a:r>
            <a:br>
              <a:rPr lang="en-US" sz="2800" dirty="0"/>
            </a:br>
            <a:br>
              <a:rPr lang="en-US" sz="2800" dirty="0"/>
            </a:b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flying</a:t>
            </a:r>
            <a:r>
              <a:rPr lang="hr-HR" dirty="0"/>
              <a:t> </a:t>
            </a:r>
            <a:r>
              <a:rPr lang="hr-HR" dirty="0" err="1"/>
              <a:t>colours</a:t>
            </a:r>
            <a:r>
              <a:rPr lang="hr-HR" dirty="0"/>
              <a:t>	</a:t>
            </a:r>
            <a:br>
              <a:rPr lang="hr-HR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52" y="1417455"/>
            <a:ext cx="4012963" cy="51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28F76FC-4304-4B05-83C9-1F2EB15EF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9" y="760364"/>
            <a:ext cx="12192000" cy="533727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95BB5FA-3B49-404E-A141-BCF1C725808D}"/>
              </a:ext>
            </a:extLst>
          </p:cNvPr>
          <p:cNvSpPr txBox="1"/>
          <p:nvPr/>
        </p:nvSpPr>
        <p:spPr>
          <a:xfrm>
            <a:off x="131019" y="3675861"/>
            <a:ext cx="4115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Crete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tried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out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his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invention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not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real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person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an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architect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8CF04D6-455F-464E-B0A5-8C71F8B866E9}"/>
              </a:ext>
            </a:extLst>
          </p:cNvPr>
          <p:cNvSpPr txBox="1"/>
          <p:nvPr/>
        </p:nvSpPr>
        <p:spPr>
          <a:xfrm>
            <a:off x="4552211" y="3675861"/>
            <a:ext cx="2871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an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inventor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an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artist;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wanted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fly</a:t>
            </a:r>
            <a:endParaRPr lang="hr-H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A1096B3-3BFA-4040-B015-BE6EBA886E23}"/>
              </a:ext>
            </a:extLst>
          </p:cNvPr>
          <p:cNvSpPr txBox="1"/>
          <p:nvPr/>
        </p:nvSpPr>
        <p:spPr>
          <a:xfrm>
            <a:off x="7729637" y="3675861"/>
            <a:ext cx="4102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Italy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, a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real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person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didn’t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try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out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his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invention</a:t>
            </a:r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, a </a:t>
            </a:r>
            <a:r>
              <a:rPr lang="hr-HR" sz="2400" dirty="0" err="1">
                <a:solidFill>
                  <a:schemeClr val="accent5">
                    <a:lumMod val="50000"/>
                  </a:schemeClr>
                </a:solidFill>
              </a:rPr>
              <a:t>scientist</a:t>
            </a:r>
            <a:endParaRPr lang="hr-H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BDA61-86C0-1D90-EA3E-1CE0F9B57D42}"/>
              </a:ext>
            </a:extLst>
          </p:cNvPr>
          <p:cNvSpPr txBox="1"/>
          <p:nvPr/>
        </p:nvSpPr>
        <p:spPr>
          <a:xfrm>
            <a:off x="1906399" y="114033"/>
            <a:ext cx="61617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3"/>
              </a:rPr>
              <a:t>https://www.e-sfera.hr/dodatni-digitalni-sadrzaji/aa2f10bb-5925-42d4-8337-a323a2b401c8/</a:t>
            </a:r>
            <a:endParaRPr lang="hr-HR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183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84791CB-663F-4637-92CE-D94DDA8E7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3" y="1338815"/>
            <a:ext cx="11850754" cy="4134427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9AA7813-727D-4E4F-B7E3-4EA305FE8F57}"/>
              </a:ext>
            </a:extLst>
          </p:cNvPr>
          <p:cNvSpPr txBox="1"/>
          <p:nvPr/>
        </p:nvSpPr>
        <p:spPr>
          <a:xfrm>
            <a:off x="4283492" y="3667133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 n</a:t>
            </a:r>
            <a:r>
              <a:rPr lang="hr-HR" sz="2400" b="1" dirty="0">
                <a:solidFill>
                  <a:srgbClr val="FF33CC"/>
                </a:solidFill>
              </a:rPr>
              <a:t> </a:t>
            </a:r>
            <a:endParaRPr lang="hr-HR" b="1" dirty="0">
              <a:solidFill>
                <a:srgbClr val="FF33CC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D7244D9-CD32-4342-BDFC-8B860D423E9A}"/>
              </a:ext>
            </a:extLst>
          </p:cNvPr>
          <p:cNvSpPr txBox="1"/>
          <p:nvPr/>
        </p:nvSpPr>
        <p:spPr>
          <a:xfrm>
            <a:off x="4283492" y="4690795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a u n c h</a:t>
            </a:r>
            <a:r>
              <a:rPr lang="hr-HR" sz="2400" b="1" dirty="0">
                <a:solidFill>
                  <a:srgbClr val="FF33CC"/>
                </a:solidFill>
              </a:rPr>
              <a:t> </a:t>
            </a:r>
            <a:endParaRPr lang="hr-HR" b="1" dirty="0">
              <a:solidFill>
                <a:srgbClr val="FF33CC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653F902-878B-4381-966A-A047878A77AE}"/>
              </a:ext>
            </a:extLst>
          </p:cNvPr>
          <p:cNvSpPr txBox="1"/>
          <p:nvPr/>
        </p:nvSpPr>
        <p:spPr>
          <a:xfrm>
            <a:off x="4411933" y="4178964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e d a l s</a:t>
            </a:r>
            <a:r>
              <a:rPr lang="hr-HR" sz="2400" b="1" dirty="0">
                <a:solidFill>
                  <a:srgbClr val="FF33CC"/>
                </a:solidFill>
              </a:rPr>
              <a:t> </a:t>
            </a:r>
            <a:endParaRPr lang="hr-HR" b="1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D9FC241-DF80-4FE9-8755-39ADF73C4092}"/>
              </a:ext>
            </a:extLst>
          </p:cNvPr>
          <p:cNvSpPr txBox="1"/>
          <p:nvPr/>
        </p:nvSpPr>
        <p:spPr>
          <a:xfrm>
            <a:off x="4943242" y="3667133"/>
            <a:ext cx="162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e v e r s e</a:t>
            </a:r>
            <a:r>
              <a:rPr lang="hr-HR" sz="2400" b="1" dirty="0">
                <a:solidFill>
                  <a:srgbClr val="FF33CC"/>
                </a:solidFill>
              </a:rPr>
              <a:t> </a:t>
            </a:r>
            <a:endParaRPr lang="hr-HR" b="1" dirty="0">
              <a:solidFill>
                <a:srgbClr val="FF33CC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1FD6BCD-7B7F-4C01-8E66-4284CCBE0356}"/>
              </a:ext>
            </a:extLst>
          </p:cNvPr>
          <p:cNvSpPr txBox="1"/>
          <p:nvPr/>
        </p:nvSpPr>
        <p:spPr>
          <a:xfrm>
            <a:off x="4390092" y="3144419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r o w n</a:t>
            </a:r>
            <a:r>
              <a:rPr lang="hr-HR" sz="2400" b="1" dirty="0">
                <a:solidFill>
                  <a:srgbClr val="FF33CC"/>
                </a:solidFill>
              </a:rPr>
              <a:t> </a:t>
            </a:r>
            <a:endParaRPr lang="hr-HR" b="1" dirty="0">
              <a:solidFill>
                <a:srgbClr val="FF33CC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C071C79-7595-41FA-99B0-C699A3B622FC}"/>
              </a:ext>
            </a:extLst>
          </p:cNvPr>
          <p:cNvSpPr txBox="1"/>
          <p:nvPr/>
        </p:nvSpPr>
        <p:spPr>
          <a:xfrm>
            <a:off x="4491241" y="2623581"/>
            <a:ext cx="59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a x</a:t>
            </a:r>
            <a:endParaRPr lang="hr-HR" sz="2000" b="1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57AF0DD-C8C0-48B1-B4C0-D9F876E07BB8}"/>
              </a:ext>
            </a:extLst>
          </p:cNvPr>
          <p:cNvSpPr txBox="1"/>
          <p:nvPr/>
        </p:nvSpPr>
        <p:spPr>
          <a:xfrm>
            <a:off x="10047760" y="2100361"/>
            <a:ext cx="205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a b y r i n t h</a:t>
            </a:r>
            <a:r>
              <a:rPr lang="hr-HR" sz="2400" b="1" dirty="0">
                <a:solidFill>
                  <a:srgbClr val="FF33CC"/>
                </a:solidFill>
              </a:rPr>
              <a:t> </a:t>
            </a:r>
            <a:endParaRPr lang="hr-HR" b="1" dirty="0">
              <a:solidFill>
                <a:srgbClr val="FF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5582B4-CD66-92A9-3427-68980320CD56}"/>
              </a:ext>
            </a:extLst>
          </p:cNvPr>
          <p:cNvSpPr txBox="1"/>
          <p:nvPr/>
        </p:nvSpPr>
        <p:spPr>
          <a:xfrm>
            <a:off x="5513665" y="566870"/>
            <a:ext cx="61617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3"/>
              </a:rPr>
              <a:t>https://www.e-sfera.hr/dodatni-digitalni-sadrzaji/aa2f10bb-5925-42d4-8337-a323a2b401c8/</a:t>
            </a:r>
            <a:endParaRPr lang="hr-HR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979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3B25D68-47E7-4357-9BE5-46ED0DDE9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258" y="18574"/>
            <a:ext cx="7411484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DC986E3-655A-4806-8C18-0BABE0D4C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838" y="1237944"/>
            <a:ext cx="5906324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D48CA03C-6311-449B-8030-0C6AF7A0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52906"/>
            <a:ext cx="11350306" cy="242293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5C568A1-4CEC-4053-A7C2-F39AE0D50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64" y="607660"/>
            <a:ext cx="11479227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0C2AD4A-9425-4E7A-9DCB-FFE4735A8A37}"/>
              </a:ext>
            </a:extLst>
          </p:cNvPr>
          <p:cNvSpPr txBox="1"/>
          <p:nvPr/>
        </p:nvSpPr>
        <p:spPr>
          <a:xfrm>
            <a:off x="122600" y="902043"/>
            <a:ext cx="2238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/>
              <a:t>Workbook</a:t>
            </a:r>
            <a:endParaRPr lang="hr-HR" sz="2400" dirty="0"/>
          </a:p>
          <a:p>
            <a:r>
              <a:rPr lang="hr-HR" sz="2400" dirty="0"/>
              <a:t> p. 24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192DD20-09B0-4CA9-A0BA-D690A069A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29" y="0"/>
            <a:ext cx="9845041" cy="6858000"/>
          </a:xfrm>
          <a:prstGeom prst="rect">
            <a:avLst/>
          </a:prstGeom>
        </p:spPr>
      </p:pic>
      <p:sp>
        <p:nvSpPr>
          <p:cNvPr id="6" name="Znak oduzimanja 5">
            <a:extLst>
              <a:ext uri="{FF2B5EF4-FFF2-40B4-BE49-F238E27FC236}">
                <a16:creationId xmlns:a16="http://schemas.microsoft.com/office/drawing/2014/main" id="{74756D5D-A2D1-49A8-89E7-BFC96AD3378C}"/>
              </a:ext>
            </a:extLst>
          </p:cNvPr>
          <p:cNvSpPr/>
          <p:nvPr/>
        </p:nvSpPr>
        <p:spPr>
          <a:xfrm>
            <a:off x="2647666" y="3875964"/>
            <a:ext cx="45719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Znak oduzimanja 6">
            <a:extLst>
              <a:ext uri="{FF2B5EF4-FFF2-40B4-BE49-F238E27FC236}">
                <a16:creationId xmlns:a16="http://schemas.microsoft.com/office/drawing/2014/main" id="{C1B87CED-046A-4F20-850A-DACE704ABBFA}"/>
              </a:ext>
            </a:extLst>
          </p:cNvPr>
          <p:cNvSpPr/>
          <p:nvPr/>
        </p:nvSpPr>
        <p:spPr>
          <a:xfrm>
            <a:off x="9311185" y="2120178"/>
            <a:ext cx="2224586" cy="914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Znak oduzimanja 7">
            <a:extLst>
              <a:ext uri="{FF2B5EF4-FFF2-40B4-BE49-F238E27FC236}">
                <a16:creationId xmlns:a16="http://schemas.microsoft.com/office/drawing/2014/main" id="{23596A29-BAE0-41E7-B45A-5BE3DDF01E35}"/>
              </a:ext>
            </a:extLst>
          </p:cNvPr>
          <p:cNvSpPr/>
          <p:nvPr/>
        </p:nvSpPr>
        <p:spPr>
          <a:xfrm>
            <a:off x="9171296" y="2859432"/>
            <a:ext cx="2593074" cy="914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nak oduzimanja 8">
            <a:extLst>
              <a:ext uri="{FF2B5EF4-FFF2-40B4-BE49-F238E27FC236}">
                <a16:creationId xmlns:a16="http://schemas.microsoft.com/office/drawing/2014/main" id="{5919C169-1713-4589-ABEE-43ABC4B3563E}"/>
              </a:ext>
            </a:extLst>
          </p:cNvPr>
          <p:cNvSpPr/>
          <p:nvPr/>
        </p:nvSpPr>
        <p:spPr>
          <a:xfrm>
            <a:off x="2361062" y="2859432"/>
            <a:ext cx="1796728" cy="914400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Znak oduzimanja 9">
            <a:extLst>
              <a:ext uri="{FF2B5EF4-FFF2-40B4-BE49-F238E27FC236}">
                <a16:creationId xmlns:a16="http://schemas.microsoft.com/office/drawing/2014/main" id="{B70E7E22-7908-4F48-8B1F-A8F27ECE47C3}"/>
              </a:ext>
            </a:extLst>
          </p:cNvPr>
          <p:cNvSpPr/>
          <p:nvPr/>
        </p:nvSpPr>
        <p:spPr>
          <a:xfrm>
            <a:off x="8352430" y="6041861"/>
            <a:ext cx="1767841" cy="914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Znak oduzimanja 11">
            <a:extLst>
              <a:ext uri="{FF2B5EF4-FFF2-40B4-BE49-F238E27FC236}">
                <a16:creationId xmlns:a16="http://schemas.microsoft.com/office/drawing/2014/main" id="{A295D45B-50DB-4153-BAB4-6A09E4742DDB}"/>
              </a:ext>
            </a:extLst>
          </p:cNvPr>
          <p:cNvSpPr/>
          <p:nvPr/>
        </p:nvSpPr>
        <p:spPr>
          <a:xfrm>
            <a:off x="2071237" y="2067636"/>
            <a:ext cx="2086553" cy="914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Znak oduzimanja 13">
            <a:extLst>
              <a:ext uri="{FF2B5EF4-FFF2-40B4-BE49-F238E27FC236}">
                <a16:creationId xmlns:a16="http://schemas.microsoft.com/office/drawing/2014/main" id="{A19CB07C-9E62-4855-8509-00F50F07ED19}"/>
              </a:ext>
            </a:extLst>
          </p:cNvPr>
          <p:cNvSpPr/>
          <p:nvPr/>
        </p:nvSpPr>
        <p:spPr>
          <a:xfrm>
            <a:off x="9311184" y="1205778"/>
            <a:ext cx="2593073" cy="914400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5" name="Znak oduzimanja 14">
            <a:extLst>
              <a:ext uri="{FF2B5EF4-FFF2-40B4-BE49-F238E27FC236}">
                <a16:creationId xmlns:a16="http://schemas.microsoft.com/office/drawing/2014/main" id="{53556BAC-6B0E-4491-BA2A-3BD2A053884F}"/>
              </a:ext>
            </a:extLst>
          </p:cNvPr>
          <p:cNvSpPr/>
          <p:nvPr/>
        </p:nvSpPr>
        <p:spPr>
          <a:xfrm>
            <a:off x="1919328" y="3636895"/>
            <a:ext cx="2238461" cy="914400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6" name="Znak oduzimanja 15">
            <a:extLst>
              <a:ext uri="{FF2B5EF4-FFF2-40B4-BE49-F238E27FC236}">
                <a16:creationId xmlns:a16="http://schemas.microsoft.com/office/drawing/2014/main" id="{45B90B68-64C5-4536-A71D-1FEA0EB98FD5}"/>
              </a:ext>
            </a:extLst>
          </p:cNvPr>
          <p:cNvSpPr/>
          <p:nvPr/>
        </p:nvSpPr>
        <p:spPr>
          <a:xfrm>
            <a:off x="2361062" y="1275840"/>
            <a:ext cx="1796728" cy="914400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7" name="Znak oduzimanja 16">
            <a:extLst>
              <a:ext uri="{FF2B5EF4-FFF2-40B4-BE49-F238E27FC236}">
                <a16:creationId xmlns:a16="http://schemas.microsoft.com/office/drawing/2014/main" id="{AA14A6FE-A672-4D16-B4B0-97B8A9589B8C}"/>
              </a:ext>
            </a:extLst>
          </p:cNvPr>
          <p:cNvSpPr/>
          <p:nvPr/>
        </p:nvSpPr>
        <p:spPr>
          <a:xfrm>
            <a:off x="2071237" y="5247447"/>
            <a:ext cx="2418876" cy="914400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8" name="Znak oduzimanja 17">
            <a:extLst>
              <a:ext uri="{FF2B5EF4-FFF2-40B4-BE49-F238E27FC236}">
                <a16:creationId xmlns:a16="http://schemas.microsoft.com/office/drawing/2014/main" id="{FBAC5801-1017-4194-A348-07E2ABBFEEB8}"/>
              </a:ext>
            </a:extLst>
          </p:cNvPr>
          <p:cNvSpPr/>
          <p:nvPr/>
        </p:nvSpPr>
        <p:spPr>
          <a:xfrm>
            <a:off x="8954977" y="4416866"/>
            <a:ext cx="2083633" cy="914400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Znak oduzimanja 18">
            <a:extLst>
              <a:ext uri="{FF2B5EF4-FFF2-40B4-BE49-F238E27FC236}">
                <a16:creationId xmlns:a16="http://schemas.microsoft.com/office/drawing/2014/main" id="{A09C1DCA-76A3-4AD7-9D86-5DF39CFDCCE5}"/>
              </a:ext>
            </a:extLst>
          </p:cNvPr>
          <p:cNvSpPr/>
          <p:nvPr/>
        </p:nvSpPr>
        <p:spPr>
          <a:xfrm>
            <a:off x="9452136" y="5195022"/>
            <a:ext cx="2083634" cy="914400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0" name="Znak oduzimanja 19">
            <a:extLst>
              <a:ext uri="{FF2B5EF4-FFF2-40B4-BE49-F238E27FC236}">
                <a16:creationId xmlns:a16="http://schemas.microsoft.com/office/drawing/2014/main" id="{A6E4C5F1-A406-4FD5-91BE-9285A12236DA}"/>
              </a:ext>
            </a:extLst>
          </p:cNvPr>
          <p:cNvSpPr/>
          <p:nvPr/>
        </p:nvSpPr>
        <p:spPr>
          <a:xfrm>
            <a:off x="8606961" y="3366223"/>
            <a:ext cx="845175" cy="914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07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F44D983-F656-4425-A77E-1423459BA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63" y="138283"/>
            <a:ext cx="10245983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079623E-3E00-44BC-98A3-DF553FD7F1EB}"/>
              </a:ext>
            </a:extLst>
          </p:cNvPr>
          <p:cNvSpPr txBox="1"/>
          <p:nvPr/>
        </p:nvSpPr>
        <p:spPr>
          <a:xfrm>
            <a:off x="1169156" y="1650149"/>
            <a:ext cx="49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FF33CC"/>
                </a:solidFill>
              </a:rPr>
              <a:t>He </a:t>
            </a:r>
            <a:r>
              <a:rPr lang="hr-HR" sz="2000" i="1" dirty="0" err="1">
                <a:solidFill>
                  <a:srgbClr val="FF33CC"/>
                </a:solidFill>
              </a:rPr>
              <a:t>built</a:t>
            </a:r>
            <a:r>
              <a:rPr lang="hr-HR" sz="2000" i="1" dirty="0">
                <a:solidFill>
                  <a:srgbClr val="FF33CC"/>
                </a:solidFill>
              </a:rPr>
              <a:t> a </a:t>
            </a:r>
            <a:r>
              <a:rPr lang="hr-HR" sz="2000" i="1" dirty="0" err="1">
                <a:solidFill>
                  <a:srgbClr val="FF33CC"/>
                </a:solidFill>
              </a:rPr>
              <a:t>labyrinth</a:t>
            </a:r>
            <a:r>
              <a:rPr lang="hr-HR" sz="2000" i="1" dirty="0">
                <a:solidFill>
                  <a:srgbClr val="FF33CC"/>
                </a:solidFill>
              </a:rPr>
              <a:t> for </a:t>
            </a:r>
            <a:r>
              <a:rPr lang="hr-HR" sz="2000" i="1" dirty="0" err="1">
                <a:solidFill>
                  <a:srgbClr val="FF33CC"/>
                </a:solidFill>
              </a:rPr>
              <a:t>the</a:t>
            </a:r>
            <a:r>
              <a:rPr lang="hr-HR" sz="2000" i="1" dirty="0">
                <a:solidFill>
                  <a:srgbClr val="FF33CC"/>
                </a:solidFill>
              </a:rPr>
              <a:t> Minotaur.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72D2B30-DD01-497C-889B-4B648F80164F}"/>
              </a:ext>
            </a:extLst>
          </p:cNvPr>
          <p:cNvSpPr txBox="1"/>
          <p:nvPr/>
        </p:nvSpPr>
        <p:spPr>
          <a:xfrm>
            <a:off x="1169155" y="5132457"/>
            <a:ext cx="49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FF33CC"/>
                </a:solidFill>
              </a:rPr>
              <a:t>He </a:t>
            </a:r>
            <a:r>
              <a:rPr lang="hr-HR" sz="2000" i="1" dirty="0" err="1">
                <a:solidFill>
                  <a:srgbClr val="FF33CC"/>
                </a:solidFill>
              </a:rPr>
              <a:t>crashed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into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the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sea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and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drowned</a:t>
            </a:r>
            <a:r>
              <a:rPr lang="hr-HR" sz="20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6BAC6CA-0AFB-4BC6-954E-0A1CF0635CB5}"/>
              </a:ext>
            </a:extLst>
          </p:cNvPr>
          <p:cNvSpPr txBox="1"/>
          <p:nvPr/>
        </p:nvSpPr>
        <p:spPr>
          <a:xfrm>
            <a:off x="1169157" y="4493849"/>
            <a:ext cx="49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Icarus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flew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too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close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the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sun</a:t>
            </a:r>
            <a:r>
              <a:rPr lang="hr-HR" sz="20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AFA0F6C-D652-4FF6-8AAC-EE12E2B4C893}"/>
              </a:ext>
            </a:extLst>
          </p:cNvPr>
          <p:cNvSpPr txBox="1"/>
          <p:nvPr/>
        </p:nvSpPr>
        <p:spPr>
          <a:xfrm>
            <a:off x="1169158" y="3957963"/>
            <a:ext cx="49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They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made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wings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from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feathers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and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wax</a:t>
            </a:r>
            <a:r>
              <a:rPr lang="hr-HR" sz="20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B99969B-D764-4189-9BC7-D5A7D8382A05}"/>
              </a:ext>
            </a:extLst>
          </p:cNvPr>
          <p:cNvSpPr txBox="1"/>
          <p:nvPr/>
        </p:nvSpPr>
        <p:spPr>
          <a:xfrm>
            <a:off x="1169159" y="3319355"/>
            <a:ext cx="5036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Daedalus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and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his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son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Icarus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decided</a:t>
            </a:r>
            <a:r>
              <a:rPr lang="hr-HR" sz="2000" i="1" dirty="0">
                <a:solidFill>
                  <a:srgbClr val="FF33CC"/>
                </a:solidFill>
              </a:rPr>
              <a:t> to </a:t>
            </a:r>
            <a:r>
              <a:rPr lang="hr-HR" sz="2000" i="1" dirty="0" err="1">
                <a:solidFill>
                  <a:srgbClr val="FF33CC"/>
                </a:solidFill>
              </a:rPr>
              <a:t>escape</a:t>
            </a:r>
            <a:r>
              <a:rPr lang="hr-HR" sz="20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7DE3E775-B844-4DEB-94E7-20109D9D4DF7}"/>
              </a:ext>
            </a:extLst>
          </p:cNvPr>
          <p:cNvSpPr txBox="1"/>
          <p:nvPr/>
        </p:nvSpPr>
        <p:spPr>
          <a:xfrm>
            <a:off x="1169156" y="2783469"/>
            <a:ext cx="49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That’s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why</a:t>
            </a:r>
            <a:r>
              <a:rPr lang="hr-HR" sz="2000" i="1" dirty="0">
                <a:solidFill>
                  <a:srgbClr val="FF33CC"/>
                </a:solidFill>
              </a:rPr>
              <a:t> King Minos </a:t>
            </a:r>
            <a:r>
              <a:rPr lang="hr-HR" sz="2000" i="1" dirty="0" err="1">
                <a:solidFill>
                  <a:srgbClr val="FF33CC"/>
                </a:solidFill>
              </a:rPr>
              <a:t>didn’t</a:t>
            </a:r>
            <a:r>
              <a:rPr lang="hr-HR" sz="2000" i="1" dirty="0">
                <a:solidFill>
                  <a:srgbClr val="FF33CC"/>
                </a:solidFill>
              </a:rPr>
              <a:t> let </a:t>
            </a:r>
            <a:r>
              <a:rPr lang="hr-HR" sz="2000" i="1" dirty="0" err="1">
                <a:solidFill>
                  <a:srgbClr val="FF33CC"/>
                </a:solidFill>
              </a:rPr>
              <a:t>him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leave</a:t>
            </a:r>
            <a:r>
              <a:rPr lang="hr-HR" sz="20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25587B2-83AC-48BE-A4EC-EA9DD88A40EE}"/>
              </a:ext>
            </a:extLst>
          </p:cNvPr>
          <p:cNvSpPr txBox="1"/>
          <p:nvPr/>
        </p:nvSpPr>
        <p:spPr>
          <a:xfrm>
            <a:off x="1169157" y="2208985"/>
            <a:ext cx="49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Only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Daedalus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knew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the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way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out</a:t>
            </a:r>
            <a:r>
              <a:rPr lang="hr-HR" sz="20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AF21B6A9-9F28-4E28-B39C-A5AC0883784D}"/>
              </a:ext>
            </a:extLst>
          </p:cNvPr>
          <p:cNvSpPr txBox="1"/>
          <p:nvPr/>
        </p:nvSpPr>
        <p:spPr>
          <a:xfrm>
            <a:off x="6466896" y="2208985"/>
            <a:ext cx="49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FF33CC"/>
                </a:solidFill>
              </a:rPr>
              <a:t>He </a:t>
            </a:r>
            <a:r>
              <a:rPr lang="hr-HR" sz="2000" i="1" dirty="0" err="1">
                <a:solidFill>
                  <a:srgbClr val="FF33CC"/>
                </a:solidFill>
              </a:rPr>
              <a:t>was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left-handed</a:t>
            </a:r>
            <a:r>
              <a:rPr lang="hr-HR" sz="20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F64C16FC-84AF-46D4-BACF-0284945CE810}"/>
              </a:ext>
            </a:extLst>
          </p:cNvPr>
          <p:cNvSpPr txBox="1"/>
          <p:nvPr/>
        </p:nvSpPr>
        <p:spPr>
          <a:xfrm>
            <a:off x="6457096" y="1608023"/>
            <a:ext cx="49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FF33CC"/>
                </a:solidFill>
              </a:rPr>
              <a:t>He </a:t>
            </a:r>
            <a:r>
              <a:rPr lang="hr-HR" sz="2000" i="1" dirty="0" err="1">
                <a:solidFill>
                  <a:srgbClr val="FF33CC"/>
                </a:solidFill>
              </a:rPr>
              <a:t>made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drawings</a:t>
            </a:r>
            <a:r>
              <a:rPr lang="hr-HR" sz="2000" i="1" dirty="0">
                <a:solidFill>
                  <a:srgbClr val="FF33CC"/>
                </a:solidFill>
              </a:rPr>
              <a:t> for a </a:t>
            </a:r>
            <a:r>
              <a:rPr lang="hr-HR" sz="2000" i="1" dirty="0" err="1">
                <a:solidFill>
                  <a:srgbClr val="FF33CC"/>
                </a:solidFill>
              </a:rPr>
              <a:t>flying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machine</a:t>
            </a:r>
            <a:r>
              <a:rPr lang="hr-HR" sz="20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614B9F42-3ADC-4F24-BD59-2EDE9B1CFBBA}"/>
              </a:ext>
            </a:extLst>
          </p:cNvPr>
          <p:cNvSpPr txBox="1"/>
          <p:nvPr/>
        </p:nvSpPr>
        <p:spPr>
          <a:xfrm>
            <a:off x="6488301" y="2766265"/>
            <a:ext cx="49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The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flying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machine</a:t>
            </a:r>
            <a:r>
              <a:rPr lang="hr-HR" sz="2000" i="1" dirty="0">
                <a:solidFill>
                  <a:srgbClr val="FF33CC"/>
                </a:solidFill>
              </a:rPr>
              <a:t> had </a:t>
            </a:r>
            <a:r>
              <a:rPr lang="hr-HR" sz="2000" i="1" dirty="0" err="1">
                <a:solidFill>
                  <a:srgbClr val="FF33CC"/>
                </a:solidFill>
              </a:rPr>
              <a:t>wings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and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pedals</a:t>
            </a:r>
            <a:r>
              <a:rPr lang="hr-HR" sz="20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7820DBCC-63B4-446A-9598-E1A2A3DB9862}"/>
              </a:ext>
            </a:extLst>
          </p:cNvPr>
          <p:cNvSpPr txBox="1"/>
          <p:nvPr/>
        </p:nvSpPr>
        <p:spPr>
          <a:xfrm>
            <a:off x="6529316" y="3954371"/>
            <a:ext cx="49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FF33CC"/>
                </a:solidFill>
              </a:rPr>
              <a:t>He </a:t>
            </a:r>
            <a:r>
              <a:rPr lang="hr-HR" sz="2000" i="1" dirty="0" err="1">
                <a:solidFill>
                  <a:srgbClr val="FF33CC"/>
                </a:solidFill>
              </a:rPr>
              <a:t>never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tried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out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his</a:t>
            </a:r>
            <a:r>
              <a:rPr lang="hr-HR" sz="2000" i="1" dirty="0">
                <a:solidFill>
                  <a:srgbClr val="FF33CC"/>
                </a:solidFill>
              </a:rPr>
              <a:t> design.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B26A0C6E-3FA6-40D6-812C-E60CB7EEC5E7}"/>
              </a:ext>
            </a:extLst>
          </p:cNvPr>
          <p:cNvSpPr txBox="1"/>
          <p:nvPr/>
        </p:nvSpPr>
        <p:spPr>
          <a:xfrm>
            <a:off x="6466896" y="3367228"/>
            <a:ext cx="5406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FF33CC"/>
                </a:solidFill>
              </a:rPr>
              <a:t>Leonardo </a:t>
            </a:r>
            <a:r>
              <a:rPr lang="hr-HR" sz="2000" i="1" dirty="0" err="1">
                <a:solidFill>
                  <a:srgbClr val="FF33CC"/>
                </a:solidFill>
              </a:rPr>
              <a:t>wanted</a:t>
            </a:r>
            <a:r>
              <a:rPr lang="hr-HR" sz="2000" i="1" dirty="0">
                <a:solidFill>
                  <a:srgbClr val="FF33CC"/>
                </a:solidFill>
              </a:rPr>
              <a:t> to </a:t>
            </a:r>
            <a:r>
              <a:rPr lang="hr-HR" sz="2000" i="1" dirty="0" err="1">
                <a:solidFill>
                  <a:srgbClr val="FF33CC"/>
                </a:solidFill>
              </a:rPr>
              <a:t>launch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it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from</a:t>
            </a:r>
            <a:r>
              <a:rPr lang="hr-HR" sz="2000" i="1" dirty="0">
                <a:solidFill>
                  <a:srgbClr val="FF33CC"/>
                </a:solidFill>
              </a:rPr>
              <a:t> Monte </a:t>
            </a:r>
            <a:r>
              <a:rPr lang="hr-HR" sz="2000" i="1" dirty="0" err="1">
                <a:solidFill>
                  <a:srgbClr val="FF33CC"/>
                </a:solidFill>
              </a:rPr>
              <a:t>Ceceri</a:t>
            </a:r>
            <a:r>
              <a:rPr lang="hr-HR" sz="2000" i="1" dirty="0">
                <a:solidFill>
                  <a:srgbClr val="FF33CC"/>
                </a:solidFill>
              </a:rPr>
              <a:t>.  </a:t>
            </a:r>
            <a:endParaRPr lang="hr-HR" i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  <p:bldP spid="12" grpId="0"/>
      <p:bldP spid="13" grpId="0"/>
      <p:bldP spid="18" grpId="0"/>
      <p:bldP spid="19" grpId="0"/>
      <p:bldP spid="20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A329D26-5FDF-4F0B-9FC1-31EEABB5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548"/>
            <a:ext cx="12192000" cy="329890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9C44C37-08B4-436D-BF5B-A77F1F6785A6}"/>
              </a:ext>
            </a:extLst>
          </p:cNvPr>
          <p:cNvSpPr txBox="1"/>
          <p:nvPr/>
        </p:nvSpPr>
        <p:spPr>
          <a:xfrm>
            <a:off x="9789995" y="365275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33CC"/>
                </a:solidFill>
              </a:rPr>
              <a:t>2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C295ED5-1228-4A5E-A3E6-95A395CBC2B2}"/>
              </a:ext>
            </a:extLst>
          </p:cNvPr>
          <p:cNvSpPr txBox="1"/>
          <p:nvPr/>
        </p:nvSpPr>
        <p:spPr>
          <a:xfrm>
            <a:off x="9789995" y="319816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33CC"/>
                </a:solidFill>
              </a:rPr>
              <a:t>3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807503F-F9B0-4B50-A043-9E38FB27275C}"/>
              </a:ext>
            </a:extLst>
          </p:cNvPr>
          <p:cNvSpPr txBox="1"/>
          <p:nvPr/>
        </p:nvSpPr>
        <p:spPr>
          <a:xfrm>
            <a:off x="9789995" y="269095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33CC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495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EE9DD6D-884D-4531-9112-1A403760C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2" y="1799997"/>
            <a:ext cx="12155596" cy="325800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1E464C4-E778-4E5D-A49B-006DAC1FC157}"/>
              </a:ext>
            </a:extLst>
          </p:cNvPr>
          <p:cNvSpPr txBox="1"/>
          <p:nvPr/>
        </p:nvSpPr>
        <p:spPr>
          <a:xfrm>
            <a:off x="1278343" y="3348140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clapped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9A1721C-6F83-4CB5-8378-9715EDD28312}"/>
              </a:ext>
            </a:extLst>
          </p:cNvPr>
          <p:cNvSpPr txBox="1"/>
          <p:nvPr/>
        </p:nvSpPr>
        <p:spPr>
          <a:xfrm>
            <a:off x="1261852" y="3871360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carried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7A2C9F9-80BC-4D00-9ACB-2D5C9A9669FA}"/>
              </a:ext>
            </a:extLst>
          </p:cNvPr>
          <p:cNvSpPr txBox="1"/>
          <p:nvPr/>
        </p:nvSpPr>
        <p:spPr>
          <a:xfrm>
            <a:off x="1278343" y="4394580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studied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848EA54-E0F5-4FB9-86A3-E2F7DA6DCDE0}"/>
              </a:ext>
            </a:extLst>
          </p:cNvPr>
          <p:cNvSpPr txBox="1"/>
          <p:nvPr/>
        </p:nvSpPr>
        <p:spPr>
          <a:xfrm>
            <a:off x="6900081" y="3397099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married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1A30599-A805-4CCF-902C-61A564373E7D}"/>
              </a:ext>
            </a:extLst>
          </p:cNvPr>
          <p:cNvSpPr txBox="1"/>
          <p:nvPr/>
        </p:nvSpPr>
        <p:spPr>
          <a:xfrm>
            <a:off x="6900081" y="3871360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planned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E36E70B-4409-4562-BA96-7A3A309E01F8}"/>
              </a:ext>
            </a:extLst>
          </p:cNvPr>
          <p:cNvSpPr txBox="1"/>
          <p:nvPr/>
        </p:nvSpPr>
        <p:spPr>
          <a:xfrm>
            <a:off x="6933063" y="4394580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cried</a:t>
            </a:r>
            <a:endParaRPr lang="hr-HR" i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E39F722-6DC1-4578-81C1-04A3CD17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82" y="1261760"/>
            <a:ext cx="9926435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9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CD3D400-7D10-42CD-8BD9-88780EF9A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969" y="-69504"/>
            <a:ext cx="5876059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35D1E44-0657-4EDB-9D35-BC67360C2ED8}"/>
              </a:ext>
            </a:extLst>
          </p:cNvPr>
          <p:cNvSpPr txBox="1"/>
          <p:nvPr/>
        </p:nvSpPr>
        <p:spPr>
          <a:xfrm>
            <a:off x="5870513" y="31748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5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FE42B5B-8EF0-44EF-AC69-AD159102B000}"/>
              </a:ext>
            </a:extLst>
          </p:cNvPr>
          <p:cNvSpPr txBox="1"/>
          <p:nvPr/>
        </p:nvSpPr>
        <p:spPr>
          <a:xfrm>
            <a:off x="8090994" y="34815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7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75E1E12-42DF-41CC-B004-79355DB1D576}"/>
              </a:ext>
            </a:extLst>
          </p:cNvPr>
          <p:cNvSpPr txBox="1"/>
          <p:nvPr/>
        </p:nvSpPr>
        <p:spPr>
          <a:xfrm>
            <a:off x="7603845" y="5196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2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4F1C0D6-964A-4BD6-903E-0111F00073B1}"/>
              </a:ext>
            </a:extLst>
          </p:cNvPr>
          <p:cNvSpPr txBox="1"/>
          <p:nvPr/>
        </p:nvSpPr>
        <p:spPr>
          <a:xfrm>
            <a:off x="6934819" y="57579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1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E6E7435-B632-464D-BE0E-72D9A8413921}"/>
              </a:ext>
            </a:extLst>
          </p:cNvPr>
          <p:cNvSpPr txBox="1"/>
          <p:nvPr/>
        </p:nvSpPr>
        <p:spPr>
          <a:xfrm>
            <a:off x="4448463" y="61941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8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D6913F9-6843-4777-9B34-AD0CB385E2BF}"/>
              </a:ext>
            </a:extLst>
          </p:cNvPr>
          <p:cNvSpPr txBox="1"/>
          <p:nvPr/>
        </p:nvSpPr>
        <p:spPr>
          <a:xfrm>
            <a:off x="3589981" y="56685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3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0C1B7EB-1A43-4371-915E-05D963CCD3FB}"/>
              </a:ext>
            </a:extLst>
          </p:cNvPr>
          <p:cNvSpPr txBox="1"/>
          <p:nvPr/>
        </p:nvSpPr>
        <p:spPr>
          <a:xfrm>
            <a:off x="6530315" y="19465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4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A1A7452-BF66-4EEA-967D-10645E13E8E1}"/>
              </a:ext>
            </a:extLst>
          </p:cNvPr>
          <p:cNvSpPr txBox="1"/>
          <p:nvPr/>
        </p:nvSpPr>
        <p:spPr>
          <a:xfrm>
            <a:off x="5794313" y="46760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147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79360D2-854E-481C-8232-EF71E4E7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26" y="1176023"/>
            <a:ext cx="8049748" cy="450595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1AA14B53-D516-4F9F-93FE-952F90B77340}"/>
              </a:ext>
            </a:extLst>
          </p:cNvPr>
          <p:cNvSpPr txBox="1"/>
          <p:nvPr/>
        </p:nvSpPr>
        <p:spPr>
          <a:xfrm>
            <a:off x="2577150" y="2868129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Was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21EC266-E5EC-4B6E-AB73-15E9BC50173F}"/>
              </a:ext>
            </a:extLst>
          </p:cNvPr>
          <p:cNvSpPr txBox="1"/>
          <p:nvPr/>
        </p:nvSpPr>
        <p:spPr>
          <a:xfrm>
            <a:off x="2577150" y="3380011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Did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38F6ADD-DBB1-4079-BBE9-B9FD74384F73}"/>
              </a:ext>
            </a:extLst>
          </p:cNvPr>
          <p:cNvSpPr txBox="1"/>
          <p:nvPr/>
        </p:nvSpPr>
        <p:spPr>
          <a:xfrm>
            <a:off x="2577151" y="3884952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Were</a:t>
            </a:r>
            <a:r>
              <a:rPr lang="hr-HR" sz="2800" i="1" dirty="0">
                <a:solidFill>
                  <a:srgbClr val="FF33CC"/>
                </a:solidFill>
              </a:rPr>
              <a:t> 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E3C3679-13B4-4526-86A3-D23888BC4054}"/>
              </a:ext>
            </a:extLst>
          </p:cNvPr>
          <p:cNvSpPr txBox="1"/>
          <p:nvPr/>
        </p:nvSpPr>
        <p:spPr>
          <a:xfrm>
            <a:off x="2577150" y="4347860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Was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AB5C6D9-1F3C-4208-B1E2-3F77D45AFBE7}"/>
              </a:ext>
            </a:extLst>
          </p:cNvPr>
          <p:cNvSpPr txBox="1"/>
          <p:nvPr/>
        </p:nvSpPr>
        <p:spPr>
          <a:xfrm>
            <a:off x="2577150" y="4871080"/>
            <a:ext cx="219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FF33CC"/>
                </a:solidFill>
              </a:rPr>
              <a:t>Were</a:t>
            </a:r>
            <a:endParaRPr lang="hr-HR" i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F9AC8CF-8EB4-4D83-AF73-9796BB9B8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71" y="0"/>
            <a:ext cx="10109458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EEF65A3F-85FE-406B-8E69-17D54130B9F8}"/>
              </a:ext>
            </a:extLst>
          </p:cNvPr>
          <p:cNvSpPr txBox="1"/>
          <p:nvPr/>
        </p:nvSpPr>
        <p:spPr>
          <a:xfrm>
            <a:off x="8215952" y="3098438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went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5C4DE62-2F77-432D-828F-879405E0E75D}"/>
              </a:ext>
            </a:extLst>
          </p:cNvPr>
          <p:cNvSpPr txBox="1"/>
          <p:nvPr/>
        </p:nvSpPr>
        <p:spPr>
          <a:xfrm>
            <a:off x="4401150" y="3810339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came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C0945AE-0980-41C2-953B-8FD09ECC47CE}"/>
              </a:ext>
            </a:extLst>
          </p:cNvPr>
          <p:cNvSpPr txBox="1"/>
          <p:nvPr/>
        </p:nvSpPr>
        <p:spPr>
          <a:xfrm>
            <a:off x="7790851" y="3810339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saw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01D84E6-6716-4CB8-9055-032491C6C935}"/>
              </a:ext>
            </a:extLst>
          </p:cNvPr>
          <p:cNvSpPr txBox="1"/>
          <p:nvPr/>
        </p:nvSpPr>
        <p:spPr>
          <a:xfrm>
            <a:off x="6778389" y="4210449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was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943EDBC-4116-47A5-9149-609243E24BA2}"/>
              </a:ext>
            </a:extLst>
          </p:cNvPr>
          <p:cNvSpPr txBox="1"/>
          <p:nvPr/>
        </p:nvSpPr>
        <p:spPr>
          <a:xfrm>
            <a:off x="6771060" y="4582546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decided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F5508AA-5CEB-4E43-88B4-CBDE0BA7C8CB}"/>
              </a:ext>
            </a:extLst>
          </p:cNvPr>
          <p:cNvSpPr txBox="1"/>
          <p:nvPr/>
        </p:nvSpPr>
        <p:spPr>
          <a:xfrm>
            <a:off x="2850106" y="4526288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gave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680D616-1187-4335-B354-AA7697324C05}"/>
              </a:ext>
            </a:extLst>
          </p:cNvPr>
          <p:cNvSpPr txBox="1"/>
          <p:nvPr/>
        </p:nvSpPr>
        <p:spPr>
          <a:xfrm>
            <a:off x="3748585" y="5261564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broke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14B43CA-57EE-4053-9F16-2F363590E8C0}"/>
              </a:ext>
            </a:extLst>
          </p:cNvPr>
          <p:cNvSpPr txBox="1"/>
          <p:nvPr/>
        </p:nvSpPr>
        <p:spPr>
          <a:xfrm>
            <a:off x="2214979" y="5634252"/>
            <a:ext cx="1476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didn’t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like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1475DFF-DDF2-4A92-B2AC-77D0B25F132E}"/>
              </a:ext>
            </a:extLst>
          </p:cNvPr>
          <p:cNvSpPr txBox="1"/>
          <p:nvPr/>
        </p:nvSpPr>
        <p:spPr>
          <a:xfrm>
            <a:off x="7515875" y="5659411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found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B4DB464-7997-47B4-90B7-39014DFC65E8}"/>
              </a:ext>
            </a:extLst>
          </p:cNvPr>
          <p:cNvSpPr txBox="1"/>
          <p:nvPr/>
        </p:nvSpPr>
        <p:spPr>
          <a:xfrm>
            <a:off x="4278573" y="6025487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became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7D03472-3B2C-4656-AEEB-8CA23D25CD54}"/>
              </a:ext>
            </a:extLst>
          </p:cNvPr>
          <p:cNvSpPr txBox="1"/>
          <p:nvPr/>
        </p:nvSpPr>
        <p:spPr>
          <a:xfrm>
            <a:off x="4335439" y="2386536"/>
            <a:ext cx="1817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didn’t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like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5BD47380-6238-473B-BF98-1DE267D666F7}"/>
              </a:ext>
            </a:extLst>
          </p:cNvPr>
          <p:cNvSpPr txBox="1"/>
          <p:nvPr/>
        </p:nvSpPr>
        <p:spPr>
          <a:xfrm>
            <a:off x="8771468" y="2342378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studied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E9D36E7-A65D-4DD9-8FB0-E88547BEA5A5}"/>
              </a:ext>
            </a:extLst>
          </p:cNvPr>
          <p:cNvSpPr txBox="1"/>
          <p:nvPr/>
        </p:nvSpPr>
        <p:spPr>
          <a:xfrm>
            <a:off x="5736609" y="2707203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helped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5B76EA58-0884-46AD-92D7-80A1E054AE41}"/>
              </a:ext>
            </a:extLst>
          </p:cNvPr>
          <p:cNvSpPr txBox="1"/>
          <p:nvPr/>
        </p:nvSpPr>
        <p:spPr>
          <a:xfrm>
            <a:off x="4430973" y="3440149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left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75BFF447-54A9-4033-AFAD-D0801307ACFC}"/>
              </a:ext>
            </a:extLst>
          </p:cNvPr>
          <p:cNvSpPr txBox="1"/>
          <p:nvPr/>
        </p:nvSpPr>
        <p:spPr>
          <a:xfrm>
            <a:off x="4247234" y="1625111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learned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CAD56485-86FC-444B-BB52-3BDBFDA58BFD}"/>
              </a:ext>
            </a:extLst>
          </p:cNvPr>
          <p:cNvSpPr txBox="1"/>
          <p:nvPr/>
        </p:nvSpPr>
        <p:spPr>
          <a:xfrm>
            <a:off x="8771467" y="1602109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started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5FE91254-1D4E-4B97-8450-B7C5C012B62A}"/>
              </a:ext>
            </a:extLst>
          </p:cNvPr>
          <p:cNvSpPr txBox="1"/>
          <p:nvPr/>
        </p:nvSpPr>
        <p:spPr>
          <a:xfrm>
            <a:off x="6771061" y="1249366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was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0F97724E-58F9-4687-BF42-BB85B9B8A646}"/>
              </a:ext>
            </a:extLst>
          </p:cNvPr>
          <p:cNvSpPr txBox="1"/>
          <p:nvPr/>
        </p:nvSpPr>
        <p:spPr>
          <a:xfrm>
            <a:off x="8699184" y="905444"/>
            <a:ext cx="117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lived</a:t>
            </a:r>
            <a:endParaRPr lang="hr-HR" i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65E6850-4257-4989-A99E-BEBF6DE9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64931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1E4EABE-2457-435F-8F1B-18A4717B5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81" y="3429000"/>
            <a:ext cx="9309100" cy="316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AND LEARN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 algn="ctr">
              <a:buNone/>
              <a:defRPr/>
            </a:pPr>
            <a:r>
              <a:rPr lang="hr-HR" sz="2000" i="1" dirty="0">
                <a:solidFill>
                  <a:prstClr val="black"/>
                </a:solidFill>
                <a:hlinkClick r:id="rId4"/>
              </a:rPr>
              <a:t>https://www.e-sfera.hr/dodatni-digitalni-sadrzaji/aa2f10bb-5925-42d4-8337-a323a2b401c8/</a:t>
            </a: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3578535-82A6-4719-8160-9E59A1D0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83" y="1094829"/>
            <a:ext cx="8040222" cy="261021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2D89280-37A3-4D1E-AFE5-E41AA754E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405" y="552086"/>
            <a:ext cx="380029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6CA6CC3-A593-46EE-A247-40AB9AB1D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4" y="0"/>
            <a:ext cx="10246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7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6CE800C-830B-4D6A-BDAD-CEA661FC7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233"/>
            <a:ext cx="12192000" cy="506753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B5AD4ED-A1CB-4039-B339-9DEF1CAAD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9498"/>
            <a:ext cx="12192000" cy="3439004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B8B33A7-08E9-4FF8-AD3B-E6D1B18591F4}"/>
              </a:ext>
            </a:extLst>
          </p:cNvPr>
          <p:cNvSpPr txBox="1"/>
          <p:nvPr/>
        </p:nvSpPr>
        <p:spPr>
          <a:xfrm>
            <a:off x="7352799" y="4470456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T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648F2CA-D543-4E19-88B8-5B5DF517E3E3}"/>
              </a:ext>
            </a:extLst>
          </p:cNvPr>
          <p:cNvSpPr txBox="1"/>
          <p:nvPr/>
        </p:nvSpPr>
        <p:spPr>
          <a:xfrm>
            <a:off x="7352799" y="3980051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F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4CBAFFD-14F8-4277-BB3B-7D0128E45B09}"/>
              </a:ext>
            </a:extLst>
          </p:cNvPr>
          <p:cNvSpPr txBox="1"/>
          <p:nvPr/>
        </p:nvSpPr>
        <p:spPr>
          <a:xfrm>
            <a:off x="7352799" y="351142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T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AAE7EEC-45B8-4757-A904-38CDD23EDF46}"/>
              </a:ext>
            </a:extLst>
          </p:cNvPr>
          <p:cNvSpPr txBox="1"/>
          <p:nvPr/>
        </p:nvSpPr>
        <p:spPr>
          <a:xfrm>
            <a:off x="7352799" y="3039213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F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B121EAFC-3C99-4D4F-B437-7E4C08F48B2B}"/>
              </a:ext>
            </a:extLst>
          </p:cNvPr>
          <p:cNvSpPr txBox="1"/>
          <p:nvPr/>
        </p:nvSpPr>
        <p:spPr>
          <a:xfrm>
            <a:off x="7352799" y="253194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T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3ADD53C-1169-4C80-B5D0-1C2B35036731}"/>
              </a:ext>
            </a:extLst>
          </p:cNvPr>
          <p:cNvSpPr txBox="1"/>
          <p:nvPr/>
        </p:nvSpPr>
        <p:spPr>
          <a:xfrm>
            <a:off x="7313061" y="205748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F</a:t>
            </a:r>
            <a:endParaRPr lang="hr-HR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66EFDB7-5347-4415-BD76-BFCCCB044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1E8A92F-3CEB-4541-9A8D-B1F19318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01" y="875943"/>
            <a:ext cx="5715798" cy="51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7FCA0E4-5173-47D1-AF62-C5714AE79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995" y="0"/>
            <a:ext cx="4903005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0D6816B-C1A6-46A8-9A57-618136A4C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08" y="2696132"/>
            <a:ext cx="9907383" cy="4001058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9AEC2FB5-E22B-4473-AE15-2DA425F5C489}"/>
              </a:ext>
            </a:extLst>
          </p:cNvPr>
          <p:cNvSpPr txBox="1"/>
          <p:nvPr/>
        </p:nvSpPr>
        <p:spPr>
          <a:xfrm>
            <a:off x="7731151" y="339733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F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BD598AC0-D248-46EF-AB36-DA399C559EAE}"/>
              </a:ext>
            </a:extLst>
          </p:cNvPr>
          <p:cNvSpPr txBox="1"/>
          <p:nvPr/>
        </p:nvSpPr>
        <p:spPr>
          <a:xfrm>
            <a:off x="7717728" y="3912827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T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C8515AE-18C9-4091-A8E1-5F6046F53B02}"/>
              </a:ext>
            </a:extLst>
          </p:cNvPr>
          <p:cNvSpPr txBox="1"/>
          <p:nvPr/>
        </p:nvSpPr>
        <p:spPr>
          <a:xfrm>
            <a:off x="7717728" y="443505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T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E2FCE132-D2E9-4BC3-A2B2-D7B1BCF1CFAB}"/>
              </a:ext>
            </a:extLst>
          </p:cNvPr>
          <p:cNvSpPr txBox="1"/>
          <p:nvPr/>
        </p:nvSpPr>
        <p:spPr>
          <a:xfrm>
            <a:off x="7702429" y="4913639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T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DC6F33E-1014-48AC-9A65-57EC6B2DFEB6}"/>
              </a:ext>
            </a:extLst>
          </p:cNvPr>
          <p:cNvSpPr txBox="1"/>
          <p:nvPr/>
        </p:nvSpPr>
        <p:spPr>
          <a:xfrm>
            <a:off x="7690182" y="5460069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F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C296E18-A7EA-43AF-BAB1-8465F572F7BB}"/>
              </a:ext>
            </a:extLst>
          </p:cNvPr>
          <p:cNvSpPr txBox="1"/>
          <p:nvPr/>
        </p:nvSpPr>
        <p:spPr>
          <a:xfrm>
            <a:off x="7690182" y="5983289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33CC"/>
                </a:solidFill>
              </a:rPr>
              <a:t>F</a:t>
            </a:r>
            <a:endParaRPr lang="hr-HR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6FD33F3-CDCE-4D91-A1FF-8B48C83E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886" y="920348"/>
            <a:ext cx="5830114" cy="575390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6B4D6F2-75AC-4F0A-9106-35315574A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000"/>
            <a:ext cx="6477000" cy="30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272</Words>
  <Application>Microsoft Office PowerPoint</Application>
  <PresentationFormat>Widescreen</PresentationFormat>
  <Paragraphs>81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sustava Office</vt:lpstr>
      <vt:lpstr>Unit 2: Lesson 6  With flying colours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259</cp:revision>
  <dcterms:created xsi:type="dcterms:W3CDTF">2021-09-01T06:25:32Z</dcterms:created>
  <dcterms:modified xsi:type="dcterms:W3CDTF">2022-10-19T11:28:57Z</dcterms:modified>
</cp:coreProperties>
</file>